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94" r:id="rId4"/>
    <p:sldId id="289" r:id="rId5"/>
    <p:sldId id="304" r:id="rId6"/>
    <p:sldId id="297" r:id="rId7"/>
    <p:sldId id="293" r:id="rId8"/>
    <p:sldId id="307" r:id="rId9"/>
    <p:sldId id="295" r:id="rId10"/>
    <p:sldId id="299" r:id="rId11"/>
    <p:sldId id="300" r:id="rId12"/>
    <p:sldId id="308" r:id="rId13"/>
    <p:sldId id="298" r:id="rId14"/>
    <p:sldId id="303" r:id="rId15"/>
    <p:sldId id="305" r:id="rId16"/>
    <p:sldId id="306" r:id="rId17"/>
    <p:sldId id="301" r:id="rId18"/>
    <p:sldId id="285" r:id="rId19"/>
    <p:sldId id="310" r:id="rId20"/>
    <p:sldId id="286" r:id="rId21"/>
    <p:sldId id="309" r:id="rId22"/>
    <p:sldId id="268" r:id="rId23"/>
    <p:sldId id="28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2" autoAdjust="0"/>
    <p:restoredTop sz="96215" autoAdjust="0"/>
  </p:normalViewPr>
  <p:slideViewPr>
    <p:cSldViewPr showGuides="1">
      <p:cViewPr varScale="1">
        <p:scale>
          <a:sx n="109" d="100"/>
          <a:sy n="109" d="100"/>
        </p:scale>
        <p:origin x="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EDCD-BB46-3B47-AA87-6B6D66CD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8F9B-FCEC-2648-AC5A-17C52463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The working directory is a file path on your computer that sets the default location of any files you read into R, or save out of R.</a:t>
            </a:r>
          </a:p>
          <a:p>
            <a:pPr marL="0" indent="0">
              <a:buNone/>
            </a:pPr>
            <a:r>
              <a:rPr lang="en-US" sz="2200" dirty="0"/>
              <a:t>You can only have one working directory at a time, and this is called the “current working directory”.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set working directory: </a:t>
            </a:r>
            <a:r>
              <a:rPr lang="en-US" sz="2200" dirty="0" err="1"/>
              <a:t>setwd</a:t>
            </a:r>
            <a:r>
              <a:rPr lang="en-US" sz="2200" dirty="0"/>
              <a:t>(“</a:t>
            </a:r>
            <a:r>
              <a:rPr lang="en-US" sz="2200" dirty="0" err="1"/>
              <a:t>fill_in_here</a:t>
            </a:r>
            <a:r>
              <a:rPr lang="en-US" sz="2200" dirty="0"/>
              <a:t>")</a:t>
            </a:r>
          </a:p>
          <a:p>
            <a:r>
              <a:rPr lang="en-US" sz="2200" dirty="0"/>
              <a:t>To get your working directory:  </a:t>
            </a:r>
            <a:r>
              <a:rPr lang="en-US" sz="2200" dirty="0" err="1"/>
              <a:t>getwd</a:t>
            </a:r>
            <a:r>
              <a:rPr lang="en-US" sz="2200" dirty="0"/>
              <a:t>()</a:t>
            </a:r>
          </a:p>
          <a:p>
            <a:r>
              <a:rPr lang="en-US" sz="2200" dirty="0"/>
              <a:t>To see what is in the working directory: </a:t>
            </a:r>
            <a:r>
              <a:rPr lang="en-US" sz="2200" dirty="0" err="1"/>
              <a:t>dir</a:t>
            </a:r>
            <a:r>
              <a:rPr lang="en-US" sz="2200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9279-DDBF-6A4C-9855-26E2A33F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609F-9A0A-AD47-8B0B-EB959229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 And then whatever function you need help with</a:t>
            </a:r>
          </a:p>
          <a:p>
            <a:r>
              <a:rPr lang="en-US" dirty="0"/>
              <a:t>Use the help tab in lower right panel of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r>
              <a:rPr lang="en-US" dirty="0"/>
              <a:t>Google searches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8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A project is a working directory designated with a .</a:t>
            </a:r>
            <a:r>
              <a:rPr lang="en-US" dirty="0" err="1"/>
              <a:t>RProj</a:t>
            </a:r>
            <a:r>
              <a:rPr lang="en-US" dirty="0"/>
              <a:t> file. </a:t>
            </a:r>
          </a:p>
          <a:p>
            <a:r>
              <a:rPr lang="en-US" dirty="0"/>
              <a:t>Benefits of using R projects </a:t>
            </a:r>
          </a:p>
          <a:p>
            <a:pPr lvl="1"/>
            <a:r>
              <a:rPr lang="en-US" dirty="0"/>
              <a:t>When you open a project: </a:t>
            </a:r>
          </a:p>
          <a:p>
            <a:pPr lvl="2"/>
            <a:r>
              <a:rPr lang="en-US" dirty="0"/>
              <a:t>the working directory will automatically be set to the directory that the .</a:t>
            </a:r>
            <a:r>
              <a:rPr lang="en-US" dirty="0" err="1"/>
              <a:t>RProj</a:t>
            </a:r>
            <a:r>
              <a:rPr lang="en-US" dirty="0"/>
              <a:t> file is located in.</a:t>
            </a:r>
          </a:p>
          <a:p>
            <a:pPr lvl="2"/>
            <a:r>
              <a:rPr lang="en-US" dirty="0"/>
              <a:t>Any scripts you had open last time you were using the project will still be open. </a:t>
            </a:r>
          </a:p>
          <a:p>
            <a:pPr lvl="1"/>
            <a:r>
              <a:rPr lang="en-US" dirty="0"/>
              <a:t>Plays well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4024-B966-EF48-ABAD-6BE43D01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/>
              <a:t>Create an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A31C-2AC2-D64B-B6F5-33DB159F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2514600"/>
            <a:ext cx="8229600" cy="3306763"/>
          </a:xfrm>
        </p:spPr>
        <p:txBody>
          <a:bodyPr/>
          <a:lstStyle/>
          <a:p>
            <a:r>
              <a:rPr lang="en-US" dirty="0"/>
              <a:t>Name it “</a:t>
            </a:r>
            <a:r>
              <a:rPr lang="en-US" dirty="0" err="1"/>
              <a:t>TestRProject_yourname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your File Explorer, move the file you downloaded from Git called “R_introduction_part1.R” into your .</a:t>
            </a:r>
            <a:r>
              <a:rPr lang="en-US" dirty="0" err="1"/>
              <a:t>Rproj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183157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5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125E-09A4-C348-AF7B-35080728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Existing 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A927-1EC4-2146-B880-D910A284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Open “Rintroduction_part1.R” by clicking on it in the console in the lower right part of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7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714C-E5C9-5945-8D05-ECE310F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through Parts 1, 2,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2DAB-C436-FF4A-A5F9-40A0D1B2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7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17020"/>
              </p:ext>
            </p:extLst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Frame/Tibble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549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Tibble – modern </a:t>
            </a:r>
            <a:r>
              <a:rPr lang="en-US" dirty="0" err="1"/>
              <a:t>tidyverse</a:t>
            </a:r>
            <a:r>
              <a:rPr lang="en-US" dirty="0"/>
              <a:t> version of the </a:t>
            </a:r>
            <a:r>
              <a:rPr lang="en-US" dirty="0" err="1"/>
              <a:t>dataframe</a:t>
            </a:r>
            <a:endParaRPr lang="en-US" dirty="0"/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D1B2-13EA-0448-B987-9F17E70F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and  [ ,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6581-09D0-3540-8336-AA048D1A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R uses the form </a:t>
            </a:r>
          </a:p>
          <a:p>
            <a:pPr lvl="1"/>
            <a:r>
              <a:rPr lang="en-US" dirty="0" err="1"/>
              <a:t>data$column</a:t>
            </a:r>
            <a:r>
              <a:rPr lang="en-US" dirty="0"/>
              <a:t> to describe columns</a:t>
            </a:r>
          </a:p>
          <a:p>
            <a:pPr lvl="1"/>
            <a:r>
              <a:rPr lang="en-US" dirty="0"/>
              <a:t>data[</a:t>
            </a:r>
            <a:r>
              <a:rPr lang="en-US" dirty="0" err="1"/>
              <a:t>i,j</a:t>
            </a:r>
            <a:r>
              <a:rPr lang="en-US" dirty="0"/>
              <a:t>], where </a:t>
            </a:r>
            <a:r>
              <a:rPr lang="en-US" dirty="0" err="1"/>
              <a:t>i</a:t>
            </a:r>
            <a:r>
              <a:rPr lang="en-US" dirty="0"/>
              <a:t> is row, j is column to describe cells </a:t>
            </a:r>
          </a:p>
        </p:txBody>
      </p:sp>
    </p:spTree>
    <p:extLst>
      <p:ext uri="{BB962C8B-B14F-4D97-AF65-F5344CB8AC3E}">
        <p14:creationId xmlns:p14="http://schemas.microsoft.com/office/powerpoint/2010/main" val="61385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1FF6-70EC-9C4D-87D8-F27E267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C8CE-3502-CA49-9C0C-E27EB547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EEOB590A-DataScienceR</a:t>
            </a:r>
          </a:p>
          <a:p>
            <a:pPr lvl="1"/>
            <a:r>
              <a:rPr lang="en-US" dirty="0" err="1"/>
              <a:t>CourseMaterials_preGit</a:t>
            </a:r>
            <a:endParaRPr lang="en-US" dirty="0"/>
          </a:p>
          <a:p>
            <a:pPr lvl="2"/>
            <a:r>
              <a:rPr lang="en-US" dirty="0"/>
              <a:t>Download today’s script (</a:t>
            </a:r>
            <a:r>
              <a:rPr lang="en-US" dirty="0" err="1"/>
              <a:t>IntroToR</a:t>
            </a:r>
            <a:r>
              <a:rPr lang="en-US" dirty="0"/>
              <a:t> part 1) to this folder</a:t>
            </a:r>
          </a:p>
          <a:p>
            <a:pPr lvl="1"/>
            <a:r>
              <a:rPr lang="en-US" dirty="0" err="1"/>
              <a:t>Assignments_preGit</a:t>
            </a:r>
            <a:endParaRPr lang="en-US" dirty="0"/>
          </a:p>
          <a:p>
            <a:pPr lvl="2"/>
            <a:r>
              <a:rPr lang="en-US" dirty="0"/>
              <a:t>Download week1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AnalysisOutline.docx</a:t>
            </a:r>
            <a:r>
              <a:rPr lang="en-US" dirty="0"/>
              <a:t> here</a:t>
            </a:r>
          </a:p>
          <a:p>
            <a:pPr lvl="1"/>
            <a:r>
              <a:rPr lang="en-US" dirty="0" err="1"/>
              <a:t>HaldreRogers_ResearchProject_preGit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F7F-BEE3-1943-85F9-7E0E56E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8DFF-B238-0949-9C8A-4F8D735E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3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vs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FBB8-9D08-664A-A8F8-08157635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3988998"/>
            <a:ext cx="4967832" cy="286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1F40A-F04E-1F4C-B461-9BD6C816E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07539"/>
            <a:ext cx="1237312" cy="964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F6BB7-8165-BD48-9A05-0EC661DE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22" y="5562600"/>
            <a:ext cx="2895308" cy="101589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68C163-DC5F-B14C-87F5-8C2B0A0B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" y="1312992"/>
            <a:ext cx="5684316" cy="25931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CA2BC-1457-DD44-91C5-7AE185BFF895}"/>
              </a:ext>
            </a:extLst>
          </p:cNvPr>
          <p:cNvCxnSpPr>
            <a:cxnSpLocks/>
          </p:cNvCxnSpPr>
          <p:nvPr/>
        </p:nvCxnSpPr>
        <p:spPr>
          <a:xfrm>
            <a:off x="914400" y="3352800"/>
            <a:ext cx="3505200" cy="271774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76B66E-87D1-6E46-94AD-6CE5A67081CD}"/>
              </a:ext>
            </a:extLst>
          </p:cNvPr>
          <p:cNvCxnSpPr>
            <a:cxnSpLocks/>
          </p:cNvCxnSpPr>
          <p:nvPr/>
        </p:nvCxnSpPr>
        <p:spPr>
          <a:xfrm>
            <a:off x="3657600" y="2941035"/>
            <a:ext cx="952500" cy="1770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35A587-3C71-4345-90E0-5E7617A80FA2}"/>
              </a:ext>
            </a:extLst>
          </p:cNvPr>
          <p:cNvSpPr txBox="1"/>
          <p:nvPr/>
        </p:nvSpPr>
        <p:spPr>
          <a:xfrm>
            <a:off x="441457" y="98764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EDFB53-CD93-6A4E-A198-8C2370682299}"/>
              </a:ext>
            </a:extLst>
          </p:cNvPr>
          <p:cNvSpPr txBox="1"/>
          <p:nvPr/>
        </p:nvSpPr>
        <p:spPr>
          <a:xfrm>
            <a:off x="3047785" y="103163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BE562-BFBC-F74B-8F00-4136F05A4435}"/>
              </a:ext>
            </a:extLst>
          </p:cNvPr>
          <p:cNvSpPr txBox="1"/>
          <p:nvPr/>
        </p:nvSpPr>
        <p:spPr>
          <a:xfrm>
            <a:off x="5849989" y="60983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Console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1EA0F-6C92-8C49-82E0-5183DAF1786C}"/>
              </a:ext>
            </a:extLst>
          </p:cNvPr>
          <p:cNvSpPr txBox="1"/>
          <p:nvPr/>
        </p:nvSpPr>
        <p:spPr>
          <a:xfrm>
            <a:off x="5562025" y="455379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Workspace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CBA093-AFAE-5843-ABD1-03A400B28364}"/>
              </a:ext>
            </a:extLst>
          </p:cNvPr>
          <p:cNvSpPr/>
          <p:nvPr/>
        </p:nvSpPr>
        <p:spPr>
          <a:xfrm>
            <a:off x="7322380" y="2941035"/>
            <a:ext cx="182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Save your scripts from your workspace!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8422-D268-3E45-8914-4C88EDF7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 and </a:t>
            </a:r>
            <a:r>
              <a:rPr lang="en-US" dirty="0" err="1"/>
              <a:t>Rstudio</a:t>
            </a:r>
            <a:r>
              <a:rPr lang="en-US" dirty="0"/>
              <a:t> to see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36014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&amp; run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Type something in script</a:t>
            </a:r>
          </a:p>
          <a:p>
            <a:r>
              <a:rPr lang="en-US" dirty="0"/>
              <a:t>Save script</a:t>
            </a:r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 – these are ignored in the console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/>
              <a:t>c(“a”, “b”, “c”) is used for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  <p:extLst>
      <p:ext uri="{BB962C8B-B14F-4D97-AF65-F5344CB8AC3E}">
        <p14:creationId xmlns:p14="http://schemas.microsoft.com/office/powerpoint/2010/main" val="359024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0808-EA03-C84B-AB34-E8B39D21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2" y="2133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 around in your R script. Type some notes, create a string of objects and name it something. </a:t>
            </a:r>
          </a:p>
        </p:txBody>
      </p:sp>
    </p:spTree>
    <p:extLst>
      <p:ext uri="{BB962C8B-B14F-4D97-AF65-F5344CB8AC3E}">
        <p14:creationId xmlns:p14="http://schemas.microsoft.com/office/powerpoint/2010/main" val="294188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4848</TotalTime>
  <Words>969</Words>
  <Application>Microsoft Macintosh PowerPoint</Application>
  <PresentationFormat>On-screen Show (4:3)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MS Mincho</vt:lpstr>
      <vt:lpstr>Arial</vt:lpstr>
      <vt:lpstr>Calibri</vt:lpstr>
      <vt:lpstr>Symbol</vt:lpstr>
      <vt:lpstr>Wingdings</vt:lpstr>
      <vt:lpstr>Black</vt:lpstr>
      <vt:lpstr>R Intro</vt:lpstr>
      <vt:lpstr>Folder structure for this class</vt:lpstr>
      <vt:lpstr>R, RStudio, Git, GitHub</vt:lpstr>
      <vt:lpstr>Starting an R session: R vs RStudio</vt:lpstr>
      <vt:lpstr>Open R and Rstudio to see the difference</vt:lpstr>
      <vt:lpstr>Create &amp; run a script in R Studio</vt:lpstr>
      <vt:lpstr>Important R syntax</vt:lpstr>
      <vt:lpstr>Play around in your R script. Type some notes, create a string of objects and name it something. </vt:lpstr>
      <vt:lpstr>R functions</vt:lpstr>
      <vt:lpstr>Working directory</vt:lpstr>
      <vt:lpstr>Need help?</vt:lpstr>
      <vt:lpstr>PowerPoint Presentation</vt:lpstr>
      <vt:lpstr>Starting an R session: R Projects</vt:lpstr>
      <vt:lpstr>Create an R Project</vt:lpstr>
      <vt:lpstr>PowerPoint Presentation</vt:lpstr>
      <vt:lpstr>Open Existing R Script</vt:lpstr>
      <vt:lpstr>Work through Parts 1, 2, and 3</vt:lpstr>
      <vt:lpstr>R Data Structures</vt:lpstr>
      <vt:lpstr>$ and  [ , ]</vt:lpstr>
      <vt:lpstr>Data classes</vt:lpstr>
      <vt:lpstr>PowerPoint Presentation</vt:lpstr>
      <vt:lpstr>R Packages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Haldre</cp:lastModifiedBy>
  <cp:revision>158</cp:revision>
  <dcterms:created xsi:type="dcterms:W3CDTF">2014-01-29T00:53:54Z</dcterms:created>
  <dcterms:modified xsi:type="dcterms:W3CDTF">2021-08-25T13:34:35Z</dcterms:modified>
  <cp:category/>
</cp:coreProperties>
</file>